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sldIdLst>
    <p:sldId id="272" r:id="rId2"/>
    <p:sldId id="270" r:id="rId3"/>
    <p:sldId id="271" r:id="rId4"/>
    <p:sldId id="273" r:id="rId5"/>
    <p:sldId id="263" r:id="rId6"/>
    <p:sldId id="258" r:id="rId7"/>
    <p:sldId id="264" r:id="rId8"/>
    <p:sldId id="259" r:id="rId9"/>
    <p:sldId id="265" r:id="rId10"/>
    <p:sldId id="260" r:id="rId11"/>
    <p:sldId id="266" r:id="rId12"/>
    <p:sldId id="261" r:id="rId13"/>
    <p:sldId id="267" r:id="rId14"/>
    <p:sldId id="257" r:id="rId15"/>
    <p:sldId id="268" r:id="rId16"/>
    <p:sldId id="256" r:id="rId17"/>
    <p:sldId id="269" r:id="rId18"/>
    <p:sldId id="26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07"/>
    <p:restoredTop sz="50000"/>
  </p:normalViewPr>
  <p:slideViewPr>
    <p:cSldViewPr snapToGrid="0" snapToObjects="1">
      <p:cViewPr varScale="1">
        <p:scale>
          <a:sx n="51" d="100"/>
          <a:sy n="51" d="100"/>
        </p:scale>
        <p:origin x="1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F4EAD8-C4E7-CB46-B3D2-E5F1367E4F4E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14C4DF-B5EB-E14C-80D6-6893743EC2A4}">
      <dgm:prSet phldrT="[Text]"/>
      <dgm:spPr/>
      <dgm:t>
        <a:bodyPr/>
        <a:lstStyle/>
        <a:p>
          <a:r>
            <a:rPr lang="fr-FR" b="1" noProof="0" dirty="0" smtClean="0"/>
            <a:t>Omar</a:t>
          </a:r>
          <a:endParaRPr lang="fr-FR" b="1" noProof="0" dirty="0"/>
        </a:p>
      </dgm:t>
    </dgm:pt>
    <dgm:pt modelId="{FD111E31-BAB8-FB4A-AEE0-7589C57F0696}" type="parTrans" cxnId="{865EB24C-52BD-6D45-8C1E-BE84F2E852FA}">
      <dgm:prSet/>
      <dgm:spPr/>
      <dgm:t>
        <a:bodyPr/>
        <a:lstStyle/>
        <a:p>
          <a:endParaRPr lang="en-US"/>
        </a:p>
      </dgm:t>
    </dgm:pt>
    <dgm:pt modelId="{BB5DCFA4-36E8-E745-B2D7-0EA95ED90ECA}" type="sibTrans" cxnId="{865EB24C-52BD-6D45-8C1E-BE84F2E852FA}">
      <dgm:prSet/>
      <dgm:spPr/>
      <dgm:t>
        <a:bodyPr/>
        <a:lstStyle/>
        <a:p>
          <a:endParaRPr lang="en-US"/>
        </a:p>
      </dgm:t>
    </dgm:pt>
    <dgm:pt modelId="{3A5725FD-32CB-144D-AE7A-7B5E13B0B082}">
      <dgm:prSet phldrT="[Text]"/>
      <dgm:spPr/>
      <dgm:t>
        <a:bodyPr/>
        <a:lstStyle/>
        <a:p>
          <a:r>
            <a:rPr lang="fr-FR" noProof="0" dirty="0" smtClean="0"/>
            <a:t>Introduction</a:t>
          </a:r>
          <a:endParaRPr lang="fr-FR" noProof="0" dirty="0"/>
        </a:p>
      </dgm:t>
    </dgm:pt>
    <dgm:pt modelId="{E16BB2F4-929C-764A-984B-20BF6C7ABE19}" type="parTrans" cxnId="{DC9BABCD-2D01-1E46-80AB-77E3EC98C7BB}">
      <dgm:prSet/>
      <dgm:spPr/>
      <dgm:t>
        <a:bodyPr/>
        <a:lstStyle/>
        <a:p>
          <a:endParaRPr lang="en-US"/>
        </a:p>
      </dgm:t>
    </dgm:pt>
    <dgm:pt modelId="{7D1EFBF8-680D-1041-8749-380DE1A1C49B}" type="sibTrans" cxnId="{DC9BABCD-2D01-1E46-80AB-77E3EC98C7BB}">
      <dgm:prSet/>
      <dgm:spPr/>
      <dgm:t>
        <a:bodyPr/>
        <a:lstStyle/>
        <a:p>
          <a:endParaRPr lang="en-US"/>
        </a:p>
      </dgm:t>
    </dgm:pt>
    <dgm:pt modelId="{2447342F-C4AE-B448-B184-091804137CCA}">
      <dgm:prSet phldrT="[Text]"/>
      <dgm:spPr/>
      <dgm:t>
        <a:bodyPr/>
        <a:lstStyle/>
        <a:p>
          <a:r>
            <a:rPr lang="fr-FR" noProof="0" dirty="0" smtClean="0"/>
            <a:t>Omar</a:t>
          </a:r>
          <a:endParaRPr lang="fr-FR" noProof="0" dirty="0"/>
        </a:p>
      </dgm:t>
    </dgm:pt>
    <dgm:pt modelId="{E16B0EF7-82E3-4547-95CD-7B278B39AFA1}" type="parTrans" cxnId="{CE6BFCD9-1E70-F048-9BC4-F3E3C4B75400}">
      <dgm:prSet/>
      <dgm:spPr/>
      <dgm:t>
        <a:bodyPr/>
        <a:lstStyle/>
        <a:p>
          <a:endParaRPr lang="en-US"/>
        </a:p>
      </dgm:t>
    </dgm:pt>
    <dgm:pt modelId="{30ABEC9A-2C2A-C64F-A656-6D596FF5D451}" type="sibTrans" cxnId="{CE6BFCD9-1E70-F048-9BC4-F3E3C4B75400}">
      <dgm:prSet/>
      <dgm:spPr/>
      <dgm:t>
        <a:bodyPr/>
        <a:lstStyle/>
        <a:p>
          <a:endParaRPr lang="en-US"/>
        </a:p>
      </dgm:t>
    </dgm:pt>
    <dgm:pt modelId="{EEB84C13-20AE-AA4B-B6CC-C9744275EB48}">
      <dgm:prSet phldrT="[Text]"/>
      <dgm:spPr/>
      <dgm:t>
        <a:bodyPr/>
        <a:lstStyle/>
        <a:p>
          <a:r>
            <a:rPr lang="fr-FR" noProof="0" dirty="0" smtClean="0"/>
            <a:t>Est</a:t>
          </a:r>
          <a:r>
            <a:rPr lang="fr-FR" baseline="0" noProof="0" dirty="0" smtClean="0"/>
            <a:t> </a:t>
          </a:r>
          <a:r>
            <a:rPr lang="fr-FR" noProof="0" dirty="0" smtClean="0"/>
            <a:t>ce que la science doit-être éthique</a:t>
          </a:r>
          <a:endParaRPr lang="fr-FR" noProof="0" dirty="0"/>
        </a:p>
      </dgm:t>
    </dgm:pt>
    <dgm:pt modelId="{5F0922D1-47AF-2747-BC2D-9E17CBB6BDE8}" type="parTrans" cxnId="{5ACDD944-F007-A74B-9F1D-61462287EC2F}">
      <dgm:prSet/>
      <dgm:spPr/>
      <dgm:t>
        <a:bodyPr/>
        <a:lstStyle/>
        <a:p>
          <a:endParaRPr lang="en-US"/>
        </a:p>
      </dgm:t>
    </dgm:pt>
    <dgm:pt modelId="{75DD6304-6BE3-C44B-A17F-FFB77F324056}" type="sibTrans" cxnId="{5ACDD944-F007-A74B-9F1D-61462287EC2F}">
      <dgm:prSet/>
      <dgm:spPr/>
      <dgm:t>
        <a:bodyPr/>
        <a:lstStyle/>
        <a:p>
          <a:endParaRPr lang="en-US"/>
        </a:p>
      </dgm:t>
    </dgm:pt>
    <dgm:pt modelId="{BEAFE4AA-23E8-4E43-A778-861165C28B23}">
      <dgm:prSet phldrT="[Text]"/>
      <dgm:spPr/>
      <dgm:t>
        <a:bodyPr/>
        <a:lstStyle/>
        <a:p>
          <a:r>
            <a:rPr lang="fr-FR" noProof="0" dirty="0" smtClean="0"/>
            <a:t>Omar</a:t>
          </a:r>
          <a:endParaRPr lang="fr-FR" noProof="0" dirty="0"/>
        </a:p>
      </dgm:t>
    </dgm:pt>
    <dgm:pt modelId="{347AD0B6-4F4E-4F43-ACB4-FA979BCDE329}" type="parTrans" cxnId="{6556665C-D3EE-6B4A-823F-80772B6DA21E}">
      <dgm:prSet/>
      <dgm:spPr/>
      <dgm:t>
        <a:bodyPr/>
        <a:lstStyle/>
        <a:p>
          <a:endParaRPr lang="en-US"/>
        </a:p>
      </dgm:t>
    </dgm:pt>
    <dgm:pt modelId="{F73625EA-BACA-4E46-AEB6-BDC3FA476535}" type="sibTrans" cxnId="{6556665C-D3EE-6B4A-823F-80772B6DA21E}">
      <dgm:prSet/>
      <dgm:spPr/>
      <dgm:t>
        <a:bodyPr/>
        <a:lstStyle/>
        <a:p>
          <a:endParaRPr lang="en-US"/>
        </a:p>
      </dgm:t>
    </dgm:pt>
    <dgm:pt modelId="{D906888F-728B-3142-977C-B02509809FDD}">
      <dgm:prSet phldrT="[Text]"/>
      <dgm:spPr/>
      <dgm:t>
        <a:bodyPr/>
        <a:lstStyle/>
        <a:p>
          <a:r>
            <a:rPr lang="fr-FR" noProof="0" dirty="0" smtClean="0"/>
            <a:t>Pour quel domaine elle doit-être éthique </a:t>
          </a:r>
          <a:endParaRPr lang="fr-FR" noProof="0" dirty="0"/>
        </a:p>
      </dgm:t>
    </dgm:pt>
    <dgm:pt modelId="{110966B3-A231-3445-9236-0A9E1784F9CE}" type="parTrans" cxnId="{95FB05FA-A398-F749-A562-3B700BDB0C44}">
      <dgm:prSet/>
      <dgm:spPr/>
      <dgm:t>
        <a:bodyPr/>
        <a:lstStyle/>
        <a:p>
          <a:endParaRPr lang="en-US"/>
        </a:p>
      </dgm:t>
    </dgm:pt>
    <dgm:pt modelId="{E71E1141-B0EB-A943-B734-0655059E19E8}" type="sibTrans" cxnId="{95FB05FA-A398-F749-A562-3B700BDB0C44}">
      <dgm:prSet/>
      <dgm:spPr/>
      <dgm:t>
        <a:bodyPr/>
        <a:lstStyle/>
        <a:p>
          <a:endParaRPr lang="en-US"/>
        </a:p>
      </dgm:t>
    </dgm:pt>
    <dgm:pt modelId="{DEA5B3ED-6AC5-A449-8681-B408F2819B67}">
      <dgm:prSet/>
      <dgm:spPr/>
      <dgm:t>
        <a:bodyPr/>
        <a:lstStyle/>
        <a:p>
          <a:r>
            <a:rPr lang="fr-FR" noProof="0" dirty="0" smtClean="0"/>
            <a:t>Kamal</a:t>
          </a:r>
          <a:endParaRPr lang="fr-FR" noProof="0" dirty="0"/>
        </a:p>
      </dgm:t>
    </dgm:pt>
    <dgm:pt modelId="{9E241CFD-ACB1-E14B-92C2-4C038D6C633C}" type="parTrans" cxnId="{E6F516F0-2F3D-584E-A020-E971A1E4983E}">
      <dgm:prSet/>
      <dgm:spPr/>
      <dgm:t>
        <a:bodyPr/>
        <a:lstStyle/>
        <a:p>
          <a:endParaRPr lang="en-US"/>
        </a:p>
      </dgm:t>
    </dgm:pt>
    <dgm:pt modelId="{854EE27C-F234-1947-8DBC-8CB8828B2212}" type="sibTrans" cxnId="{E6F516F0-2F3D-584E-A020-E971A1E4983E}">
      <dgm:prSet/>
      <dgm:spPr/>
      <dgm:t>
        <a:bodyPr/>
        <a:lstStyle/>
        <a:p>
          <a:endParaRPr lang="en-US"/>
        </a:p>
      </dgm:t>
    </dgm:pt>
    <dgm:pt modelId="{670C950B-5C4B-C44E-AD6A-4DF366BC6CDF}">
      <dgm:prSet/>
      <dgm:spPr/>
      <dgm:t>
        <a:bodyPr/>
        <a:lstStyle/>
        <a:p>
          <a:r>
            <a:rPr lang="fr-FR" noProof="0" dirty="0" smtClean="0"/>
            <a:t>Omar</a:t>
          </a:r>
          <a:endParaRPr lang="fr-FR" noProof="0" dirty="0"/>
        </a:p>
      </dgm:t>
    </dgm:pt>
    <dgm:pt modelId="{4160C746-0A66-F54F-A366-152991363900}" type="parTrans" cxnId="{CC382828-92E0-814D-BED7-B22F177FCD78}">
      <dgm:prSet/>
      <dgm:spPr/>
      <dgm:t>
        <a:bodyPr/>
        <a:lstStyle/>
        <a:p>
          <a:endParaRPr lang="en-US"/>
        </a:p>
      </dgm:t>
    </dgm:pt>
    <dgm:pt modelId="{7201CAB8-3D54-1444-9859-A4893615BD1A}" type="sibTrans" cxnId="{CC382828-92E0-814D-BED7-B22F177FCD78}">
      <dgm:prSet/>
      <dgm:spPr/>
      <dgm:t>
        <a:bodyPr/>
        <a:lstStyle/>
        <a:p>
          <a:endParaRPr lang="en-US"/>
        </a:p>
      </dgm:t>
    </dgm:pt>
    <dgm:pt modelId="{56B6836A-068B-A94B-BF11-E18D21B60DF8}">
      <dgm:prSet/>
      <dgm:spPr/>
      <dgm:t>
        <a:bodyPr/>
        <a:lstStyle/>
        <a:p>
          <a:r>
            <a:rPr lang="fr-FR" noProof="0" dirty="0" smtClean="0"/>
            <a:t>les cellules souches</a:t>
          </a:r>
          <a:endParaRPr lang="fr-FR" noProof="0" dirty="0"/>
        </a:p>
      </dgm:t>
    </dgm:pt>
    <dgm:pt modelId="{B8D99758-734F-0941-A43D-BC2E0C13B6E2}" type="parTrans" cxnId="{CD2150D3-DCF5-7245-B868-C5FEC0893FED}">
      <dgm:prSet/>
      <dgm:spPr/>
      <dgm:t>
        <a:bodyPr/>
        <a:lstStyle/>
        <a:p>
          <a:endParaRPr lang="en-US"/>
        </a:p>
      </dgm:t>
    </dgm:pt>
    <dgm:pt modelId="{E5086C2B-8A55-E943-B764-D317363414D6}" type="sibTrans" cxnId="{CD2150D3-DCF5-7245-B868-C5FEC0893FED}">
      <dgm:prSet/>
      <dgm:spPr/>
      <dgm:t>
        <a:bodyPr/>
        <a:lstStyle/>
        <a:p>
          <a:endParaRPr lang="en-US"/>
        </a:p>
      </dgm:t>
    </dgm:pt>
    <dgm:pt modelId="{032790B1-7981-3941-8BE3-E56B14479C9E}">
      <dgm:prSet/>
      <dgm:spPr/>
      <dgm:t>
        <a:bodyPr/>
        <a:lstStyle/>
        <a:p>
          <a:r>
            <a:rPr lang="fr-FR" noProof="0" dirty="0" smtClean="0"/>
            <a:t>L'influence religieuse</a:t>
          </a:r>
          <a:endParaRPr lang="fr-FR" noProof="0" dirty="0"/>
        </a:p>
      </dgm:t>
    </dgm:pt>
    <dgm:pt modelId="{5FE8DDFE-DF1F-3545-86A0-7A54C37990ED}" type="parTrans" cxnId="{7F78947F-621B-D540-B36D-3A67E24B14B4}">
      <dgm:prSet/>
      <dgm:spPr/>
      <dgm:t>
        <a:bodyPr/>
        <a:lstStyle/>
        <a:p>
          <a:endParaRPr lang="en-US"/>
        </a:p>
      </dgm:t>
    </dgm:pt>
    <dgm:pt modelId="{2A275025-1C01-874A-8C50-D5193E8E55FB}" type="sibTrans" cxnId="{7F78947F-621B-D540-B36D-3A67E24B14B4}">
      <dgm:prSet/>
      <dgm:spPr/>
      <dgm:t>
        <a:bodyPr/>
        <a:lstStyle/>
        <a:p>
          <a:endParaRPr lang="en-US"/>
        </a:p>
      </dgm:t>
    </dgm:pt>
    <dgm:pt modelId="{7A70FCE6-49BA-6140-99BB-404D3BD60357}">
      <dgm:prSet/>
      <dgm:spPr/>
      <dgm:t>
        <a:bodyPr/>
        <a:lstStyle/>
        <a:p>
          <a:r>
            <a:rPr lang="fr-FR" noProof="0" dirty="0" err="1" smtClean="0"/>
            <a:t>Nouamane</a:t>
          </a:r>
          <a:endParaRPr lang="fr-FR" noProof="0" dirty="0"/>
        </a:p>
      </dgm:t>
    </dgm:pt>
    <dgm:pt modelId="{D2272B56-969F-CE4D-8587-185C03C46ACB}" type="parTrans" cxnId="{1C3768AA-3081-9148-821B-848F02B6647D}">
      <dgm:prSet/>
      <dgm:spPr/>
      <dgm:t>
        <a:bodyPr/>
        <a:lstStyle/>
        <a:p>
          <a:endParaRPr lang="en-US"/>
        </a:p>
      </dgm:t>
    </dgm:pt>
    <dgm:pt modelId="{8F092A8B-5C14-B441-BAA3-3047D9B6AC10}" type="sibTrans" cxnId="{1C3768AA-3081-9148-821B-848F02B6647D}">
      <dgm:prSet/>
      <dgm:spPr/>
      <dgm:t>
        <a:bodyPr/>
        <a:lstStyle/>
        <a:p>
          <a:endParaRPr lang="en-US"/>
        </a:p>
      </dgm:t>
    </dgm:pt>
    <dgm:pt modelId="{CB2F1A52-46D6-9F40-8A47-8C80F904BD04}">
      <dgm:prSet/>
      <dgm:spPr/>
      <dgm:t>
        <a:bodyPr/>
        <a:lstStyle/>
        <a:p>
          <a:r>
            <a:rPr lang="fr-FR" noProof="0" dirty="0" smtClean="0"/>
            <a:t>les OGM</a:t>
          </a:r>
          <a:endParaRPr lang="fr-FR" noProof="0" dirty="0"/>
        </a:p>
      </dgm:t>
    </dgm:pt>
    <dgm:pt modelId="{AFDBD17B-181E-584A-9D1F-991E7D3A932A}" type="parTrans" cxnId="{5FC12CEB-A214-0046-AACF-420B7A694157}">
      <dgm:prSet/>
      <dgm:spPr/>
      <dgm:t>
        <a:bodyPr/>
        <a:lstStyle/>
        <a:p>
          <a:endParaRPr lang="en-US"/>
        </a:p>
      </dgm:t>
    </dgm:pt>
    <dgm:pt modelId="{192FED01-1D02-4042-B810-9EE8292A0E4D}" type="sibTrans" cxnId="{5FC12CEB-A214-0046-AACF-420B7A694157}">
      <dgm:prSet/>
      <dgm:spPr/>
      <dgm:t>
        <a:bodyPr/>
        <a:lstStyle/>
        <a:p>
          <a:endParaRPr lang="en-US"/>
        </a:p>
      </dgm:t>
    </dgm:pt>
    <dgm:pt modelId="{8FB2825A-34D3-DE40-B70D-6C1D5633B4D9}">
      <dgm:prSet/>
      <dgm:spPr/>
      <dgm:t>
        <a:bodyPr/>
        <a:lstStyle/>
        <a:p>
          <a:r>
            <a:rPr lang="en-US" dirty="0" smtClean="0"/>
            <a:t>Omar</a:t>
          </a:r>
          <a:endParaRPr lang="en-US" dirty="0"/>
        </a:p>
      </dgm:t>
    </dgm:pt>
    <dgm:pt modelId="{23C762F9-2534-004B-B2DD-AFBE24282055}" type="parTrans" cxnId="{4F017003-707B-D440-B9DB-AE251795E171}">
      <dgm:prSet/>
      <dgm:spPr/>
      <dgm:t>
        <a:bodyPr/>
        <a:lstStyle/>
        <a:p>
          <a:endParaRPr lang="en-US"/>
        </a:p>
      </dgm:t>
    </dgm:pt>
    <dgm:pt modelId="{9E4BD0EE-5617-E048-9595-97C6D3F72D5C}" type="sibTrans" cxnId="{4F017003-707B-D440-B9DB-AE251795E171}">
      <dgm:prSet/>
      <dgm:spPr/>
      <dgm:t>
        <a:bodyPr/>
        <a:lstStyle/>
        <a:p>
          <a:endParaRPr lang="en-US"/>
        </a:p>
      </dgm:t>
    </dgm:pt>
    <dgm:pt modelId="{DB52D6C6-0A9A-3A4A-993F-772B4B5FF1D0}">
      <dgm:prSet/>
      <dgm:spPr/>
      <dgm:t>
        <a:bodyPr/>
        <a:lstStyle/>
        <a:p>
          <a:r>
            <a:rPr lang="en-US" dirty="0" smtClean="0"/>
            <a:t>La science et la technique</a:t>
          </a:r>
          <a:endParaRPr lang="en-US" dirty="0"/>
        </a:p>
      </dgm:t>
    </dgm:pt>
    <dgm:pt modelId="{2E0ECC98-E410-6843-AA18-A04BFD9A4A63}" type="parTrans" cxnId="{00A0D597-848D-7541-9BC3-225205D00085}">
      <dgm:prSet/>
      <dgm:spPr/>
      <dgm:t>
        <a:bodyPr/>
        <a:lstStyle/>
        <a:p>
          <a:endParaRPr lang="en-US"/>
        </a:p>
      </dgm:t>
    </dgm:pt>
    <dgm:pt modelId="{DFABD6B7-7F42-0D4A-B151-703A1F1B2525}" type="sibTrans" cxnId="{00A0D597-848D-7541-9BC3-225205D00085}">
      <dgm:prSet/>
      <dgm:spPr/>
      <dgm:t>
        <a:bodyPr/>
        <a:lstStyle/>
        <a:p>
          <a:endParaRPr lang="en-US"/>
        </a:p>
      </dgm:t>
    </dgm:pt>
    <dgm:pt modelId="{2F74D2C1-ECE6-3B44-9C61-3361214C9817}">
      <dgm:prSet/>
      <dgm:spPr/>
      <dgm:t>
        <a:bodyPr/>
        <a:lstStyle/>
        <a:p>
          <a:r>
            <a:rPr lang="en-US" dirty="0" err="1" smtClean="0"/>
            <a:t>Nouamane</a:t>
          </a:r>
          <a:endParaRPr lang="en-US" dirty="0"/>
        </a:p>
      </dgm:t>
    </dgm:pt>
    <dgm:pt modelId="{441C4DFC-19CC-354D-A9D0-9A0DC88F48A1}" type="parTrans" cxnId="{7B5E6D6C-4436-F246-9D8C-B8FB5FBA3A47}">
      <dgm:prSet/>
      <dgm:spPr/>
      <dgm:t>
        <a:bodyPr/>
        <a:lstStyle/>
        <a:p>
          <a:endParaRPr lang="en-US"/>
        </a:p>
      </dgm:t>
    </dgm:pt>
    <dgm:pt modelId="{E89F1807-8AD8-284F-B707-0B9798B416F0}" type="sibTrans" cxnId="{7B5E6D6C-4436-F246-9D8C-B8FB5FBA3A47}">
      <dgm:prSet/>
      <dgm:spPr/>
      <dgm:t>
        <a:bodyPr/>
        <a:lstStyle/>
        <a:p>
          <a:endParaRPr lang="en-US"/>
        </a:p>
      </dgm:t>
    </dgm:pt>
    <dgm:pt modelId="{7848BF16-4F54-C547-8B11-02E74E21B757}">
      <dgm:prSet/>
      <dgm:spPr/>
      <dgm:t>
        <a:bodyPr/>
        <a:lstStyle/>
        <a:p>
          <a:r>
            <a:rPr lang="fr-CA" noProof="0" dirty="0" smtClean="0"/>
            <a:t>Doit-on limiter les recherches scientifiques </a:t>
          </a:r>
          <a:endParaRPr lang="fr-CA" noProof="0" dirty="0"/>
        </a:p>
      </dgm:t>
    </dgm:pt>
    <dgm:pt modelId="{911D968D-DB25-6E49-9DCE-450A78B96132}" type="parTrans" cxnId="{5AA06D3E-C287-6C42-AC78-EEE541CD1C01}">
      <dgm:prSet/>
      <dgm:spPr/>
      <dgm:t>
        <a:bodyPr/>
        <a:lstStyle/>
        <a:p>
          <a:endParaRPr lang="en-US"/>
        </a:p>
      </dgm:t>
    </dgm:pt>
    <dgm:pt modelId="{55434249-F23D-EC40-8E50-FE063ECC8056}" type="sibTrans" cxnId="{5AA06D3E-C287-6C42-AC78-EEE541CD1C01}">
      <dgm:prSet/>
      <dgm:spPr/>
      <dgm:t>
        <a:bodyPr/>
        <a:lstStyle/>
        <a:p>
          <a:endParaRPr lang="en-US"/>
        </a:p>
      </dgm:t>
    </dgm:pt>
    <dgm:pt modelId="{CA8232B3-9DA4-E943-B32F-65082FD3D885}" type="pres">
      <dgm:prSet presAssocID="{BAF4EAD8-C4E7-CB46-B3D2-E5F1367E4F4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0EB96BB-41F8-9E45-8ACE-F9CD5B784A0E}" type="pres">
      <dgm:prSet presAssocID="{9214C4DF-B5EB-E14C-80D6-6893743EC2A4}" presName="composite" presStyleCnt="0"/>
      <dgm:spPr/>
    </dgm:pt>
    <dgm:pt modelId="{A2F4B549-4774-B743-8136-8E6F86322D5E}" type="pres">
      <dgm:prSet presAssocID="{9214C4DF-B5EB-E14C-80D6-6893743EC2A4}" presName="parentText" presStyleLbl="alignNode1" presStyleIdx="0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06539-58FF-1344-B459-6C915773A48E}" type="pres">
      <dgm:prSet presAssocID="{9214C4DF-B5EB-E14C-80D6-6893743EC2A4}" presName="descendantText" presStyleLbl="alignAcc1" presStyleIdx="0" presStyleCnt="8" custLinFactNeighborX="1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E15C58-7330-5542-9C5A-78FCFDC79AD6}" type="pres">
      <dgm:prSet presAssocID="{BB5DCFA4-36E8-E745-B2D7-0EA95ED90ECA}" presName="sp" presStyleCnt="0"/>
      <dgm:spPr/>
    </dgm:pt>
    <dgm:pt modelId="{2E186341-EDAF-584A-A0E4-30593DBCB02E}" type="pres">
      <dgm:prSet presAssocID="{2447342F-C4AE-B448-B184-091804137CCA}" presName="composite" presStyleCnt="0"/>
      <dgm:spPr/>
    </dgm:pt>
    <dgm:pt modelId="{66011277-E83F-9044-B7A6-7E6E982138CB}" type="pres">
      <dgm:prSet presAssocID="{2447342F-C4AE-B448-B184-091804137CCA}" presName="parentText" presStyleLbl="alignNode1" presStyleIdx="1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DCBEF-C73F-A845-8914-FE27C9305594}" type="pres">
      <dgm:prSet presAssocID="{2447342F-C4AE-B448-B184-091804137CCA}" presName="descendantText" presStyleLbl="alignAcc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70F27D-F68B-7441-BB91-04A60D72339F}" type="pres">
      <dgm:prSet presAssocID="{30ABEC9A-2C2A-C64F-A656-6D596FF5D451}" presName="sp" presStyleCnt="0"/>
      <dgm:spPr/>
    </dgm:pt>
    <dgm:pt modelId="{ACB8A3AB-2C7D-CC49-A433-A7E570CBDE3B}" type="pres">
      <dgm:prSet presAssocID="{BEAFE4AA-23E8-4E43-A778-861165C28B23}" presName="composite" presStyleCnt="0"/>
      <dgm:spPr/>
    </dgm:pt>
    <dgm:pt modelId="{8E4DF741-D635-9C45-B04F-A599574203A8}" type="pres">
      <dgm:prSet presAssocID="{BEAFE4AA-23E8-4E43-A778-861165C28B23}" presName="parentText" presStyleLbl="alignNode1" presStyleIdx="2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96F687-D5F4-1843-AB22-D436D783F9DB}" type="pres">
      <dgm:prSet presAssocID="{BEAFE4AA-23E8-4E43-A778-861165C28B23}" presName="descendantText" presStyleLbl="alignAcc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D27CCA-0E65-E340-90E4-E58E95351D51}" type="pres">
      <dgm:prSet presAssocID="{F73625EA-BACA-4E46-AEB6-BDC3FA476535}" presName="sp" presStyleCnt="0"/>
      <dgm:spPr/>
    </dgm:pt>
    <dgm:pt modelId="{5BF9DEE5-D6D3-DA42-B03B-2C5AB390AD6E}" type="pres">
      <dgm:prSet presAssocID="{7A70FCE6-49BA-6140-99BB-404D3BD60357}" presName="composite" presStyleCnt="0"/>
      <dgm:spPr/>
    </dgm:pt>
    <dgm:pt modelId="{2996A1A4-16B2-5B45-9461-17FBC61AFD11}" type="pres">
      <dgm:prSet presAssocID="{7A70FCE6-49BA-6140-99BB-404D3BD60357}" presName="parentText" presStyleLbl="alignNode1" presStyleIdx="3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A5A52D-5E8E-6A4A-8DBB-32A8C696001D}" type="pres">
      <dgm:prSet presAssocID="{7A70FCE6-49BA-6140-99BB-404D3BD60357}" presName="descendantText" presStyleLbl="alignAcc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0E1C40-B5D0-BB48-A387-ABFFF3B2E7A8}" type="pres">
      <dgm:prSet presAssocID="{8F092A8B-5C14-B441-BAA3-3047D9B6AC10}" presName="sp" presStyleCnt="0"/>
      <dgm:spPr/>
    </dgm:pt>
    <dgm:pt modelId="{0A3B977A-68DA-B245-9578-FF6FFAD43ECD}" type="pres">
      <dgm:prSet presAssocID="{DEA5B3ED-6AC5-A449-8681-B408F2819B67}" presName="composite" presStyleCnt="0"/>
      <dgm:spPr/>
    </dgm:pt>
    <dgm:pt modelId="{B4AAA873-7C1E-134E-AB58-EFAD7E256301}" type="pres">
      <dgm:prSet presAssocID="{DEA5B3ED-6AC5-A449-8681-B408F2819B67}" presName="parentText" presStyleLbl="alignNode1" presStyleIdx="4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1B0F5D-2FCB-4747-A15A-8D2231C315EE}" type="pres">
      <dgm:prSet presAssocID="{DEA5B3ED-6AC5-A449-8681-B408F2819B67}" presName="descendantText" presStyleLbl="alignAcc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BE8699-B4D2-4748-ADC5-E9B24E9678B0}" type="pres">
      <dgm:prSet presAssocID="{854EE27C-F234-1947-8DBC-8CB8828B2212}" presName="sp" presStyleCnt="0"/>
      <dgm:spPr/>
    </dgm:pt>
    <dgm:pt modelId="{7AC6E681-9864-0947-A6A9-3DFB0AF7DDD1}" type="pres">
      <dgm:prSet presAssocID="{8FB2825A-34D3-DE40-B70D-6C1D5633B4D9}" presName="composite" presStyleCnt="0"/>
      <dgm:spPr/>
    </dgm:pt>
    <dgm:pt modelId="{2FD1274F-C4F6-5F42-8C83-75E77FA5DB20}" type="pres">
      <dgm:prSet presAssocID="{8FB2825A-34D3-DE40-B70D-6C1D5633B4D9}" presName="parentText" presStyleLbl="alignNode1" presStyleIdx="5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733A86-D4EE-E843-948E-52FBD17B7B84}" type="pres">
      <dgm:prSet presAssocID="{8FB2825A-34D3-DE40-B70D-6C1D5633B4D9}" presName="descendantText" presStyleLbl="alignAcc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2C8BED-60CE-A642-9B41-6FB3F3479B8B}" type="pres">
      <dgm:prSet presAssocID="{9E4BD0EE-5617-E048-9595-97C6D3F72D5C}" presName="sp" presStyleCnt="0"/>
      <dgm:spPr/>
    </dgm:pt>
    <dgm:pt modelId="{F81FD3A7-CEAD-1E43-87EA-C820A6D7C63D}" type="pres">
      <dgm:prSet presAssocID="{2F74D2C1-ECE6-3B44-9C61-3361214C9817}" presName="composite" presStyleCnt="0"/>
      <dgm:spPr/>
    </dgm:pt>
    <dgm:pt modelId="{1221E2E1-AF94-E348-8172-B0D564FA5C08}" type="pres">
      <dgm:prSet presAssocID="{2F74D2C1-ECE6-3B44-9C61-3361214C9817}" presName="parentText" presStyleLbl="alignNode1" presStyleIdx="6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5470CB-E37B-D340-AABE-97145D14EAD0}" type="pres">
      <dgm:prSet presAssocID="{2F74D2C1-ECE6-3B44-9C61-3361214C9817}" presName="descendantText" presStyleLbl="alignAcc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E55182-F550-3843-87D6-75AA8EDC6CEA}" type="pres">
      <dgm:prSet presAssocID="{E89F1807-8AD8-284F-B707-0B9798B416F0}" presName="sp" presStyleCnt="0"/>
      <dgm:spPr/>
    </dgm:pt>
    <dgm:pt modelId="{B6FE394B-0292-6241-9060-07DBA708297C}" type="pres">
      <dgm:prSet presAssocID="{670C950B-5C4B-C44E-AD6A-4DF366BC6CDF}" presName="composite" presStyleCnt="0"/>
      <dgm:spPr/>
    </dgm:pt>
    <dgm:pt modelId="{58E84734-12F0-F94A-84C6-1BD16DD4CD3D}" type="pres">
      <dgm:prSet presAssocID="{670C950B-5C4B-C44E-AD6A-4DF366BC6CDF}" presName="parentText" presStyleLbl="alignNode1" presStyleIdx="7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D77A6E-18EC-1941-9EBC-A114E727F151}" type="pres">
      <dgm:prSet presAssocID="{670C950B-5C4B-C44E-AD6A-4DF366BC6CDF}" presName="descendantText" presStyleLbl="alignAcc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6A6857-845D-9540-83C8-F1F93CC59CA1}" type="presOf" srcId="{BEAFE4AA-23E8-4E43-A778-861165C28B23}" destId="{8E4DF741-D635-9C45-B04F-A599574203A8}" srcOrd="0" destOrd="0" presId="urn:microsoft.com/office/officeart/2005/8/layout/chevron2"/>
    <dgm:cxn modelId="{7B5E6D6C-4436-F246-9D8C-B8FB5FBA3A47}" srcId="{BAF4EAD8-C4E7-CB46-B3D2-E5F1367E4F4E}" destId="{2F74D2C1-ECE6-3B44-9C61-3361214C9817}" srcOrd="6" destOrd="0" parTransId="{441C4DFC-19CC-354D-A9D0-9A0DC88F48A1}" sibTransId="{E89F1807-8AD8-284F-B707-0B9798B416F0}"/>
    <dgm:cxn modelId="{57C95949-7EC9-D742-A77E-3B80F9367A33}" type="presOf" srcId="{EEB84C13-20AE-AA4B-B6CC-C9744275EB48}" destId="{43BDCBEF-C73F-A845-8914-FE27C9305594}" srcOrd="0" destOrd="0" presId="urn:microsoft.com/office/officeart/2005/8/layout/chevron2"/>
    <dgm:cxn modelId="{0C3B5D6D-80DF-FA43-8186-1F122AE37DC4}" type="presOf" srcId="{7A70FCE6-49BA-6140-99BB-404D3BD60357}" destId="{2996A1A4-16B2-5B45-9461-17FBC61AFD11}" srcOrd="0" destOrd="0" presId="urn:microsoft.com/office/officeart/2005/8/layout/chevron2"/>
    <dgm:cxn modelId="{5AA06D3E-C287-6C42-AC78-EEE541CD1C01}" srcId="{2F74D2C1-ECE6-3B44-9C61-3361214C9817}" destId="{7848BF16-4F54-C547-8B11-02E74E21B757}" srcOrd="0" destOrd="0" parTransId="{911D968D-DB25-6E49-9DCE-450A78B96132}" sibTransId="{55434249-F23D-EC40-8E50-FE063ECC8056}"/>
    <dgm:cxn modelId="{762F83FD-9F1B-264A-B0EF-EF9E68603363}" type="presOf" srcId="{56B6836A-068B-A94B-BF11-E18D21B60DF8}" destId="{E41B0F5D-2FCB-4747-A15A-8D2231C315EE}" srcOrd="0" destOrd="0" presId="urn:microsoft.com/office/officeart/2005/8/layout/chevron2"/>
    <dgm:cxn modelId="{04BC85D2-94EC-F84E-958A-DE7B5535E01C}" type="presOf" srcId="{8FB2825A-34D3-DE40-B70D-6C1D5633B4D9}" destId="{2FD1274F-C4F6-5F42-8C83-75E77FA5DB20}" srcOrd="0" destOrd="0" presId="urn:microsoft.com/office/officeart/2005/8/layout/chevron2"/>
    <dgm:cxn modelId="{CC382828-92E0-814D-BED7-B22F177FCD78}" srcId="{BAF4EAD8-C4E7-CB46-B3D2-E5F1367E4F4E}" destId="{670C950B-5C4B-C44E-AD6A-4DF366BC6CDF}" srcOrd="7" destOrd="0" parTransId="{4160C746-0A66-F54F-A366-152991363900}" sibTransId="{7201CAB8-3D54-1444-9859-A4893615BD1A}"/>
    <dgm:cxn modelId="{839201D2-F8BB-7F4F-8D93-15E94BD0AD0F}" type="presOf" srcId="{DEA5B3ED-6AC5-A449-8681-B408F2819B67}" destId="{B4AAA873-7C1E-134E-AB58-EFAD7E256301}" srcOrd="0" destOrd="0" presId="urn:microsoft.com/office/officeart/2005/8/layout/chevron2"/>
    <dgm:cxn modelId="{6556665C-D3EE-6B4A-823F-80772B6DA21E}" srcId="{BAF4EAD8-C4E7-CB46-B3D2-E5F1367E4F4E}" destId="{BEAFE4AA-23E8-4E43-A778-861165C28B23}" srcOrd="2" destOrd="0" parTransId="{347AD0B6-4F4E-4F43-ACB4-FA979BCDE329}" sibTransId="{F73625EA-BACA-4E46-AEB6-BDC3FA476535}"/>
    <dgm:cxn modelId="{3F6AE214-5C63-3748-8F5E-D2F082792EEB}" type="presOf" srcId="{CB2F1A52-46D6-9F40-8A47-8C80F904BD04}" destId="{BAA5A52D-5E8E-6A4A-8DBB-32A8C696001D}" srcOrd="0" destOrd="0" presId="urn:microsoft.com/office/officeart/2005/8/layout/chevron2"/>
    <dgm:cxn modelId="{5FC12CEB-A214-0046-AACF-420B7A694157}" srcId="{7A70FCE6-49BA-6140-99BB-404D3BD60357}" destId="{CB2F1A52-46D6-9F40-8A47-8C80F904BD04}" srcOrd="0" destOrd="0" parTransId="{AFDBD17B-181E-584A-9D1F-991E7D3A932A}" sibTransId="{192FED01-1D02-4042-B810-9EE8292A0E4D}"/>
    <dgm:cxn modelId="{865EB24C-52BD-6D45-8C1E-BE84F2E852FA}" srcId="{BAF4EAD8-C4E7-CB46-B3D2-E5F1367E4F4E}" destId="{9214C4DF-B5EB-E14C-80D6-6893743EC2A4}" srcOrd="0" destOrd="0" parTransId="{FD111E31-BAB8-FB4A-AEE0-7589C57F0696}" sibTransId="{BB5DCFA4-36E8-E745-B2D7-0EA95ED90ECA}"/>
    <dgm:cxn modelId="{5ACDD944-F007-A74B-9F1D-61462287EC2F}" srcId="{2447342F-C4AE-B448-B184-091804137CCA}" destId="{EEB84C13-20AE-AA4B-B6CC-C9744275EB48}" srcOrd="0" destOrd="0" parTransId="{5F0922D1-47AF-2747-BC2D-9E17CBB6BDE8}" sibTransId="{75DD6304-6BE3-C44B-A17F-FFB77F324056}"/>
    <dgm:cxn modelId="{CBDB8665-7A27-DD41-8BAC-95E95D9FB732}" type="presOf" srcId="{032790B1-7981-3941-8BE3-E56B14479C9E}" destId="{64D77A6E-18EC-1941-9EBC-A114E727F151}" srcOrd="0" destOrd="0" presId="urn:microsoft.com/office/officeart/2005/8/layout/chevron2"/>
    <dgm:cxn modelId="{470FE435-DDB1-C443-9337-62B1AB73B003}" type="presOf" srcId="{3A5725FD-32CB-144D-AE7A-7B5E13B0B082}" destId="{48C06539-58FF-1344-B459-6C915773A48E}" srcOrd="0" destOrd="0" presId="urn:microsoft.com/office/officeart/2005/8/layout/chevron2"/>
    <dgm:cxn modelId="{E6F516F0-2F3D-584E-A020-E971A1E4983E}" srcId="{BAF4EAD8-C4E7-CB46-B3D2-E5F1367E4F4E}" destId="{DEA5B3ED-6AC5-A449-8681-B408F2819B67}" srcOrd="4" destOrd="0" parTransId="{9E241CFD-ACB1-E14B-92C2-4C038D6C633C}" sibTransId="{854EE27C-F234-1947-8DBC-8CB8828B2212}"/>
    <dgm:cxn modelId="{95FB05FA-A398-F749-A562-3B700BDB0C44}" srcId="{BEAFE4AA-23E8-4E43-A778-861165C28B23}" destId="{D906888F-728B-3142-977C-B02509809FDD}" srcOrd="0" destOrd="0" parTransId="{110966B3-A231-3445-9236-0A9E1784F9CE}" sibTransId="{E71E1141-B0EB-A943-B734-0655059E19E8}"/>
    <dgm:cxn modelId="{07265EFE-33CA-D241-B2B8-6B09D26C78B0}" type="presOf" srcId="{2F74D2C1-ECE6-3B44-9C61-3361214C9817}" destId="{1221E2E1-AF94-E348-8172-B0D564FA5C08}" srcOrd="0" destOrd="0" presId="urn:microsoft.com/office/officeart/2005/8/layout/chevron2"/>
    <dgm:cxn modelId="{CE6BFCD9-1E70-F048-9BC4-F3E3C4B75400}" srcId="{BAF4EAD8-C4E7-CB46-B3D2-E5F1367E4F4E}" destId="{2447342F-C4AE-B448-B184-091804137CCA}" srcOrd="1" destOrd="0" parTransId="{E16B0EF7-82E3-4547-95CD-7B278B39AFA1}" sibTransId="{30ABEC9A-2C2A-C64F-A656-6D596FF5D451}"/>
    <dgm:cxn modelId="{1C3768AA-3081-9148-821B-848F02B6647D}" srcId="{BAF4EAD8-C4E7-CB46-B3D2-E5F1367E4F4E}" destId="{7A70FCE6-49BA-6140-99BB-404D3BD60357}" srcOrd="3" destOrd="0" parTransId="{D2272B56-969F-CE4D-8587-185C03C46ACB}" sibTransId="{8F092A8B-5C14-B441-BAA3-3047D9B6AC10}"/>
    <dgm:cxn modelId="{CD2150D3-DCF5-7245-B868-C5FEC0893FED}" srcId="{DEA5B3ED-6AC5-A449-8681-B408F2819B67}" destId="{56B6836A-068B-A94B-BF11-E18D21B60DF8}" srcOrd="0" destOrd="0" parTransId="{B8D99758-734F-0941-A43D-BC2E0C13B6E2}" sibTransId="{E5086C2B-8A55-E943-B764-D317363414D6}"/>
    <dgm:cxn modelId="{56C2C626-138F-3147-B812-C72E882BF1EE}" type="presOf" srcId="{2447342F-C4AE-B448-B184-091804137CCA}" destId="{66011277-E83F-9044-B7A6-7E6E982138CB}" srcOrd="0" destOrd="0" presId="urn:microsoft.com/office/officeart/2005/8/layout/chevron2"/>
    <dgm:cxn modelId="{00A0D597-848D-7541-9BC3-225205D00085}" srcId="{8FB2825A-34D3-DE40-B70D-6C1D5633B4D9}" destId="{DB52D6C6-0A9A-3A4A-993F-772B4B5FF1D0}" srcOrd="0" destOrd="0" parTransId="{2E0ECC98-E410-6843-AA18-A04BFD9A4A63}" sibTransId="{DFABD6B7-7F42-0D4A-B151-703A1F1B2525}"/>
    <dgm:cxn modelId="{4EE3F6C8-F7FA-C341-A1BF-C0035A65226C}" type="presOf" srcId="{9214C4DF-B5EB-E14C-80D6-6893743EC2A4}" destId="{A2F4B549-4774-B743-8136-8E6F86322D5E}" srcOrd="0" destOrd="0" presId="urn:microsoft.com/office/officeart/2005/8/layout/chevron2"/>
    <dgm:cxn modelId="{7F78947F-621B-D540-B36D-3A67E24B14B4}" srcId="{670C950B-5C4B-C44E-AD6A-4DF366BC6CDF}" destId="{032790B1-7981-3941-8BE3-E56B14479C9E}" srcOrd="0" destOrd="0" parTransId="{5FE8DDFE-DF1F-3545-86A0-7A54C37990ED}" sibTransId="{2A275025-1C01-874A-8C50-D5193E8E55FB}"/>
    <dgm:cxn modelId="{C40A0597-399D-8A4A-B1A0-E5935990218E}" type="presOf" srcId="{BAF4EAD8-C4E7-CB46-B3D2-E5F1367E4F4E}" destId="{CA8232B3-9DA4-E943-B32F-65082FD3D885}" srcOrd="0" destOrd="0" presId="urn:microsoft.com/office/officeart/2005/8/layout/chevron2"/>
    <dgm:cxn modelId="{DC9BABCD-2D01-1E46-80AB-77E3EC98C7BB}" srcId="{9214C4DF-B5EB-E14C-80D6-6893743EC2A4}" destId="{3A5725FD-32CB-144D-AE7A-7B5E13B0B082}" srcOrd="0" destOrd="0" parTransId="{E16BB2F4-929C-764A-984B-20BF6C7ABE19}" sibTransId="{7D1EFBF8-680D-1041-8749-380DE1A1C49B}"/>
    <dgm:cxn modelId="{8BD9C990-5750-0648-8A7D-93838F881AF3}" type="presOf" srcId="{D906888F-728B-3142-977C-B02509809FDD}" destId="{CC96F687-D5F4-1843-AB22-D436D783F9DB}" srcOrd="0" destOrd="0" presId="urn:microsoft.com/office/officeart/2005/8/layout/chevron2"/>
    <dgm:cxn modelId="{7E7C8E0A-79A9-1243-90CF-4DE359DD20E0}" type="presOf" srcId="{DB52D6C6-0A9A-3A4A-993F-772B4B5FF1D0}" destId="{A8733A86-D4EE-E843-948E-52FBD17B7B84}" srcOrd="0" destOrd="0" presId="urn:microsoft.com/office/officeart/2005/8/layout/chevron2"/>
    <dgm:cxn modelId="{47E2CD9C-0BD7-4C44-8CD1-7373E3745482}" type="presOf" srcId="{670C950B-5C4B-C44E-AD6A-4DF366BC6CDF}" destId="{58E84734-12F0-F94A-84C6-1BD16DD4CD3D}" srcOrd="0" destOrd="0" presId="urn:microsoft.com/office/officeart/2005/8/layout/chevron2"/>
    <dgm:cxn modelId="{4F017003-707B-D440-B9DB-AE251795E171}" srcId="{BAF4EAD8-C4E7-CB46-B3D2-E5F1367E4F4E}" destId="{8FB2825A-34D3-DE40-B70D-6C1D5633B4D9}" srcOrd="5" destOrd="0" parTransId="{23C762F9-2534-004B-B2DD-AFBE24282055}" sibTransId="{9E4BD0EE-5617-E048-9595-97C6D3F72D5C}"/>
    <dgm:cxn modelId="{DEACCA58-A79E-3246-9F66-92BD79CCD4B8}" type="presOf" srcId="{7848BF16-4F54-C547-8B11-02E74E21B757}" destId="{365470CB-E37B-D340-AABE-97145D14EAD0}" srcOrd="0" destOrd="0" presId="urn:microsoft.com/office/officeart/2005/8/layout/chevron2"/>
    <dgm:cxn modelId="{034C5C89-E2A0-CE48-98E1-51955A95C8FB}" type="presParOf" srcId="{CA8232B3-9DA4-E943-B32F-65082FD3D885}" destId="{80EB96BB-41F8-9E45-8ACE-F9CD5B784A0E}" srcOrd="0" destOrd="0" presId="urn:microsoft.com/office/officeart/2005/8/layout/chevron2"/>
    <dgm:cxn modelId="{8442E67B-AD61-884A-846D-AF28077DDF8F}" type="presParOf" srcId="{80EB96BB-41F8-9E45-8ACE-F9CD5B784A0E}" destId="{A2F4B549-4774-B743-8136-8E6F86322D5E}" srcOrd="0" destOrd="0" presId="urn:microsoft.com/office/officeart/2005/8/layout/chevron2"/>
    <dgm:cxn modelId="{8CB61E60-C7D6-5946-896B-DE347BC10598}" type="presParOf" srcId="{80EB96BB-41F8-9E45-8ACE-F9CD5B784A0E}" destId="{48C06539-58FF-1344-B459-6C915773A48E}" srcOrd="1" destOrd="0" presId="urn:microsoft.com/office/officeart/2005/8/layout/chevron2"/>
    <dgm:cxn modelId="{C56699D8-457A-E140-85A1-D0577410B413}" type="presParOf" srcId="{CA8232B3-9DA4-E943-B32F-65082FD3D885}" destId="{47E15C58-7330-5542-9C5A-78FCFDC79AD6}" srcOrd="1" destOrd="0" presId="urn:microsoft.com/office/officeart/2005/8/layout/chevron2"/>
    <dgm:cxn modelId="{7EB27241-A9C7-694F-9C7F-4F36C74A420A}" type="presParOf" srcId="{CA8232B3-9DA4-E943-B32F-65082FD3D885}" destId="{2E186341-EDAF-584A-A0E4-30593DBCB02E}" srcOrd="2" destOrd="0" presId="urn:microsoft.com/office/officeart/2005/8/layout/chevron2"/>
    <dgm:cxn modelId="{DCB51F6C-92DF-EA49-9F3F-E5C3FD462288}" type="presParOf" srcId="{2E186341-EDAF-584A-A0E4-30593DBCB02E}" destId="{66011277-E83F-9044-B7A6-7E6E982138CB}" srcOrd="0" destOrd="0" presId="urn:microsoft.com/office/officeart/2005/8/layout/chevron2"/>
    <dgm:cxn modelId="{7905DCB4-9CD9-C549-B1E8-2A70439E8BE7}" type="presParOf" srcId="{2E186341-EDAF-584A-A0E4-30593DBCB02E}" destId="{43BDCBEF-C73F-A845-8914-FE27C9305594}" srcOrd="1" destOrd="0" presId="urn:microsoft.com/office/officeart/2005/8/layout/chevron2"/>
    <dgm:cxn modelId="{A8850C05-3DC5-5548-A68C-E4253E4A0E92}" type="presParOf" srcId="{CA8232B3-9DA4-E943-B32F-65082FD3D885}" destId="{0370F27D-F68B-7441-BB91-04A60D72339F}" srcOrd="3" destOrd="0" presId="urn:microsoft.com/office/officeart/2005/8/layout/chevron2"/>
    <dgm:cxn modelId="{74339A49-7EA4-854F-AD58-7B1FA6BBED34}" type="presParOf" srcId="{CA8232B3-9DA4-E943-B32F-65082FD3D885}" destId="{ACB8A3AB-2C7D-CC49-A433-A7E570CBDE3B}" srcOrd="4" destOrd="0" presId="urn:microsoft.com/office/officeart/2005/8/layout/chevron2"/>
    <dgm:cxn modelId="{51F33F4A-74FD-874D-AE26-14D69492CFCE}" type="presParOf" srcId="{ACB8A3AB-2C7D-CC49-A433-A7E570CBDE3B}" destId="{8E4DF741-D635-9C45-B04F-A599574203A8}" srcOrd="0" destOrd="0" presId="urn:microsoft.com/office/officeart/2005/8/layout/chevron2"/>
    <dgm:cxn modelId="{61E5E9F1-F098-864B-A9B3-94A7731DB6EA}" type="presParOf" srcId="{ACB8A3AB-2C7D-CC49-A433-A7E570CBDE3B}" destId="{CC96F687-D5F4-1843-AB22-D436D783F9DB}" srcOrd="1" destOrd="0" presId="urn:microsoft.com/office/officeart/2005/8/layout/chevron2"/>
    <dgm:cxn modelId="{67B2DBCB-0473-E645-A04B-B23B4647F295}" type="presParOf" srcId="{CA8232B3-9DA4-E943-B32F-65082FD3D885}" destId="{D5D27CCA-0E65-E340-90E4-E58E95351D51}" srcOrd="5" destOrd="0" presId="urn:microsoft.com/office/officeart/2005/8/layout/chevron2"/>
    <dgm:cxn modelId="{E6ABA308-4340-EE40-BEFD-8FF3B3C7A24F}" type="presParOf" srcId="{CA8232B3-9DA4-E943-B32F-65082FD3D885}" destId="{5BF9DEE5-D6D3-DA42-B03B-2C5AB390AD6E}" srcOrd="6" destOrd="0" presId="urn:microsoft.com/office/officeart/2005/8/layout/chevron2"/>
    <dgm:cxn modelId="{7A4A6FE3-613D-764D-AA10-9EC617321454}" type="presParOf" srcId="{5BF9DEE5-D6D3-DA42-B03B-2C5AB390AD6E}" destId="{2996A1A4-16B2-5B45-9461-17FBC61AFD11}" srcOrd="0" destOrd="0" presId="urn:microsoft.com/office/officeart/2005/8/layout/chevron2"/>
    <dgm:cxn modelId="{91AAE073-E5C6-114D-A070-DAE178B66F24}" type="presParOf" srcId="{5BF9DEE5-D6D3-DA42-B03B-2C5AB390AD6E}" destId="{BAA5A52D-5E8E-6A4A-8DBB-32A8C696001D}" srcOrd="1" destOrd="0" presId="urn:microsoft.com/office/officeart/2005/8/layout/chevron2"/>
    <dgm:cxn modelId="{ACF3BA28-4878-2A43-BC3A-44EECC74D7DC}" type="presParOf" srcId="{CA8232B3-9DA4-E943-B32F-65082FD3D885}" destId="{E70E1C40-B5D0-BB48-A387-ABFFF3B2E7A8}" srcOrd="7" destOrd="0" presId="urn:microsoft.com/office/officeart/2005/8/layout/chevron2"/>
    <dgm:cxn modelId="{4565EB42-19D7-3845-92E1-3D92F032ECCA}" type="presParOf" srcId="{CA8232B3-9DA4-E943-B32F-65082FD3D885}" destId="{0A3B977A-68DA-B245-9578-FF6FFAD43ECD}" srcOrd="8" destOrd="0" presId="urn:microsoft.com/office/officeart/2005/8/layout/chevron2"/>
    <dgm:cxn modelId="{2DC66202-CDA5-8549-AEC4-B0ECFAA17EE3}" type="presParOf" srcId="{0A3B977A-68DA-B245-9578-FF6FFAD43ECD}" destId="{B4AAA873-7C1E-134E-AB58-EFAD7E256301}" srcOrd="0" destOrd="0" presId="urn:microsoft.com/office/officeart/2005/8/layout/chevron2"/>
    <dgm:cxn modelId="{D053EE1C-4DB0-A244-98D0-45EBF291A2D1}" type="presParOf" srcId="{0A3B977A-68DA-B245-9578-FF6FFAD43ECD}" destId="{E41B0F5D-2FCB-4747-A15A-8D2231C315EE}" srcOrd="1" destOrd="0" presId="urn:microsoft.com/office/officeart/2005/8/layout/chevron2"/>
    <dgm:cxn modelId="{1853A924-0842-8F43-AD41-524A7FABF991}" type="presParOf" srcId="{CA8232B3-9DA4-E943-B32F-65082FD3D885}" destId="{0FBE8699-B4D2-4748-ADC5-E9B24E9678B0}" srcOrd="9" destOrd="0" presId="urn:microsoft.com/office/officeart/2005/8/layout/chevron2"/>
    <dgm:cxn modelId="{572F101A-D13C-064E-BD06-7300351009B9}" type="presParOf" srcId="{CA8232B3-9DA4-E943-B32F-65082FD3D885}" destId="{7AC6E681-9864-0947-A6A9-3DFB0AF7DDD1}" srcOrd="10" destOrd="0" presId="urn:microsoft.com/office/officeart/2005/8/layout/chevron2"/>
    <dgm:cxn modelId="{0B80382E-2E5B-554B-BB0A-6BE852FFD5B3}" type="presParOf" srcId="{7AC6E681-9864-0947-A6A9-3DFB0AF7DDD1}" destId="{2FD1274F-C4F6-5F42-8C83-75E77FA5DB20}" srcOrd="0" destOrd="0" presId="urn:microsoft.com/office/officeart/2005/8/layout/chevron2"/>
    <dgm:cxn modelId="{9D35C353-1AB0-3141-8752-2CB15290F392}" type="presParOf" srcId="{7AC6E681-9864-0947-A6A9-3DFB0AF7DDD1}" destId="{A8733A86-D4EE-E843-948E-52FBD17B7B84}" srcOrd="1" destOrd="0" presId="urn:microsoft.com/office/officeart/2005/8/layout/chevron2"/>
    <dgm:cxn modelId="{6BC77A6B-D208-1E49-A504-81D4DFBA2516}" type="presParOf" srcId="{CA8232B3-9DA4-E943-B32F-65082FD3D885}" destId="{C32C8BED-60CE-A642-9B41-6FB3F3479B8B}" srcOrd="11" destOrd="0" presId="urn:microsoft.com/office/officeart/2005/8/layout/chevron2"/>
    <dgm:cxn modelId="{2E7A1AA1-46CB-8549-9E4E-F6C456780D54}" type="presParOf" srcId="{CA8232B3-9DA4-E943-B32F-65082FD3D885}" destId="{F81FD3A7-CEAD-1E43-87EA-C820A6D7C63D}" srcOrd="12" destOrd="0" presId="urn:microsoft.com/office/officeart/2005/8/layout/chevron2"/>
    <dgm:cxn modelId="{0AFE0B0D-1B67-864E-9D35-4886215CEAD1}" type="presParOf" srcId="{F81FD3A7-CEAD-1E43-87EA-C820A6D7C63D}" destId="{1221E2E1-AF94-E348-8172-B0D564FA5C08}" srcOrd="0" destOrd="0" presId="urn:microsoft.com/office/officeart/2005/8/layout/chevron2"/>
    <dgm:cxn modelId="{930F2D7D-69D8-0546-ABB9-55364315CB64}" type="presParOf" srcId="{F81FD3A7-CEAD-1E43-87EA-C820A6D7C63D}" destId="{365470CB-E37B-D340-AABE-97145D14EAD0}" srcOrd="1" destOrd="0" presId="urn:microsoft.com/office/officeart/2005/8/layout/chevron2"/>
    <dgm:cxn modelId="{45E5F0CE-6F8A-A947-82C4-C68F2E0D92EC}" type="presParOf" srcId="{CA8232B3-9DA4-E943-B32F-65082FD3D885}" destId="{BBE55182-F550-3843-87D6-75AA8EDC6CEA}" srcOrd="13" destOrd="0" presId="urn:microsoft.com/office/officeart/2005/8/layout/chevron2"/>
    <dgm:cxn modelId="{49AEBB72-D59E-934D-9194-C30476B62251}" type="presParOf" srcId="{CA8232B3-9DA4-E943-B32F-65082FD3D885}" destId="{B6FE394B-0292-6241-9060-07DBA708297C}" srcOrd="14" destOrd="0" presId="urn:microsoft.com/office/officeart/2005/8/layout/chevron2"/>
    <dgm:cxn modelId="{691F33D1-6FED-924C-80A7-A1FF8155813D}" type="presParOf" srcId="{B6FE394B-0292-6241-9060-07DBA708297C}" destId="{58E84734-12F0-F94A-84C6-1BD16DD4CD3D}" srcOrd="0" destOrd="0" presId="urn:microsoft.com/office/officeart/2005/8/layout/chevron2"/>
    <dgm:cxn modelId="{03C7C10B-1A75-7A45-BF32-3FE6C33014FF}" type="presParOf" srcId="{B6FE394B-0292-6241-9060-07DBA708297C}" destId="{64D77A6E-18EC-1941-9EBC-A114E727F15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4B549-4774-B743-8136-8E6F86322D5E}">
      <dsp:nvSpPr>
        <dsp:cNvPr id="0" name=""/>
        <dsp:cNvSpPr/>
      </dsp:nvSpPr>
      <dsp:spPr>
        <a:xfrm rot="5400000">
          <a:off x="-130394" y="131093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b="1" kern="1200" noProof="0" dirty="0" smtClean="0"/>
            <a:t>Omar</a:t>
          </a:r>
          <a:endParaRPr lang="fr-FR" sz="1000" b="1" kern="1200" noProof="0" dirty="0"/>
        </a:p>
      </dsp:txBody>
      <dsp:txXfrm rot="-5400000">
        <a:off x="1" y="304952"/>
        <a:ext cx="608508" cy="260790"/>
      </dsp:txXfrm>
    </dsp:sp>
    <dsp:sp modelId="{48C06539-58FF-1344-B459-6C915773A48E}">
      <dsp:nvSpPr>
        <dsp:cNvPr id="0" name=""/>
        <dsp:cNvSpPr/>
      </dsp:nvSpPr>
      <dsp:spPr>
        <a:xfrm rot="5400000">
          <a:off x="4389377" y="-3780170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Introduction</a:t>
          </a:r>
          <a:endParaRPr lang="fr-FR" sz="3300" kern="1200" noProof="0" dirty="0"/>
        </a:p>
      </dsp:txBody>
      <dsp:txXfrm rot="-5400000">
        <a:off x="608508" y="28282"/>
        <a:ext cx="8099199" cy="509877"/>
      </dsp:txXfrm>
    </dsp:sp>
    <dsp:sp modelId="{66011277-E83F-9044-B7A6-7E6E982138CB}">
      <dsp:nvSpPr>
        <dsp:cNvPr id="0" name=""/>
        <dsp:cNvSpPr/>
      </dsp:nvSpPr>
      <dsp:spPr>
        <a:xfrm rot="5400000">
          <a:off x="-130394" y="928200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noProof="0" dirty="0" smtClean="0"/>
            <a:t>Omar</a:t>
          </a:r>
          <a:endParaRPr lang="fr-FR" sz="1000" kern="1200" noProof="0" dirty="0"/>
        </a:p>
      </dsp:txBody>
      <dsp:txXfrm rot="-5400000">
        <a:off x="1" y="1102059"/>
        <a:ext cx="608508" cy="260790"/>
      </dsp:txXfrm>
    </dsp:sp>
    <dsp:sp modelId="{43BDCBEF-C73F-A845-8914-FE27C9305594}">
      <dsp:nvSpPr>
        <dsp:cNvPr id="0" name=""/>
        <dsp:cNvSpPr/>
      </dsp:nvSpPr>
      <dsp:spPr>
        <a:xfrm rot="5400000">
          <a:off x="4389377" y="-2983063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Est</a:t>
          </a:r>
          <a:r>
            <a:rPr lang="fr-FR" sz="3300" kern="1200" baseline="0" noProof="0" dirty="0" smtClean="0"/>
            <a:t> </a:t>
          </a:r>
          <a:r>
            <a:rPr lang="fr-FR" sz="3300" kern="1200" noProof="0" dirty="0" smtClean="0"/>
            <a:t>ce que la science doit-être éthique</a:t>
          </a:r>
          <a:endParaRPr lang="fr-FR" sz="3300" kern="1200" noProof="0" dirty="0"/>
        </a:p>
      </dsp:txBody>
      <dsp:txXfrm rot="-5400000">
        <a:off x="608508" y="825389"/>
        <a:ext cx="8099199" cy="509877"/>
      </dsp:txXfrm>
    </dsp:sp>
    <dsp:sp modelId="{8E4DF741-D635-9C45-B04F-A599574203A8}">
      <dsp:nvSpPr>
        <dsp:cNvPr id="0" name=""/>
        <dsp:cNvSpPr/>
      </dsp:nvSpPr>
      <dsp:spPr>
        <a:xfrm rot="5400000">
          <a:off x="-130394" y="1725307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noProof="0" dirty="0" smtClean="0"/>
            <a:t>Omar</a:t>
          </a:r>
          <a:endParaRPr lang="fr-FR" sz="1000" kern="1200" noProof="0" dirty="0"/>
        </a:p>
      </dsp:txBody>
      <dsp:txXfrm rot="-5400000">
        <a:off x="1" y="1899166"/>
        <a:ext cx="608508" cy="260790"/>
      </dsp:txXfrm>
    </dsp:sp>
    <dsp:sp modelId="{CC96F687-D5F4-1843-AB22-D436D783F9DB}">
      <dsp:nvSpPr>
        <dsp:cNvPr id="0" name=""/>
        <dsp:cNvSpPr/>
      </dsp:nvSpPr>
      <dsp:spPr>
        <a:xfrm rot="5400000">
          <a:off x="4389377" y="-2185955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Pour quel domaine elle doit-être éthique </a:t>
          </a:r>
          <a:endParaRPr lang="fr-FR" sz="3300" kern="1200" noProof="0" dirty="0"/>
        </a:p>
      </dsp:txBody>
      <dsp:txXfrm rot="-5400000">
        <a:off x="608508" y="1622497"/>
        <a:ext cx="8099199" cy="509877"/>
      </dsp:txXfrm>
    </dsp:sp>
    <dsp:sp modelId="{2996A1A4-16B2-5B45-9461-17FBC61AFD11}">
      <dsp:nvSpPr>
        <dsp:cNvPr id="0" name=""/>
        <dsp:cNvSpPr/>
      </dsp:nvSpPr>
      <dsp:spPr>
        <a:xfrm rot="5400000">
          <a:off x="-130394" y="2522414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noProof="0" dirty="0" err="1" smtClean="0"/>
            <a:t>Nouamane</a:t>
          </a:r>
          <a:endParaRPr lang="fr-FR" sz="1000" kern="1200" noProof="0" dirty="0"/>
        </a:p>
      </dsp:txBody>
      <dsp:txXfrm rot="-5400000">
        <a:off x="1" y="2696273"/>
        <a:ext cx="608508" cy="260790"/>
      </dsp:txXfrm>
    </dsp:sp>
    <dsp:sp modelId="{BAA5A52D-5E8E-6A4A-8DBB-32A8C696001D}">
      <dsp:nvSpPr>
        <dsp:cNvPr id="0" name=""/>
        <dsp:cNvSpPr/>
      </dsp:nvSpPr>
      <dsp:spPr>
        <a:xfrm rot="5400000">
          <a:off x="4389377" y="-1388848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les OGM</a:t>
          </a:r>
          <a:endParaRPr lang="fr-FR" sz="3300" kern="1200" noProof="0" dirty="0"/>
        </a:p>
      </dsp:txBody>
      <dsp:txXfrm rot="-5400000">
        <a:off x="608508" y="2419604"/>
        <a:ext cx="8099199" cy="509877"/>
      </dsp:txXfrm>
    </dsp:sp>
    <dsp:sp modelId="{B4AAA873-7C1E-134E-AB58-EFAD7E256301}">
      <dsp:nvSpPr>
        <dsp:cNvPr id="0" name=""/>
        <dsp:cNvSpPr/>
      </dsp:nvSpPr>
      <dsp:spPr>
        <a:xfrm rot="5400000">
          <a:off x="-130394" y="3319522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noProof="0" dirty="0" smtClean="0"/>
            <a:t>Kamal</a:t>
          </a:r>
          <a:endParaRPr lang="fr-FR" sz="1000" kern="1200" noProof="0" dirty="0"/>
        </a:p>
      </dsp:txBody>
      <dsp:txXfrm rot="-5400000">
        <a:off x="1" y="3493381"/>
        <a:ext cx="608508" cy="260790"/>
      </dsp:txXfrm>
    </dsp:sp>
    <dsp:sp modelId="{E41B0F5D-2FCB-4747-A15A-8D2231C315EE}">
      <dsp:nvSpPr>
        <dsp:cNvPr id="0" name=""/>
        <dsp:cNvSpPr/>
      </dsp:nvSpPr>
      <dsp:spPr>
        <a:xfrm rot="5400000">
          <a:off x="4389377" y="-591741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les cellules souches</a:t>
          </a:r>
          <a:endParaRPr lang="fr-FR" sz="3300" kern="1200" noProof="0" dirty="0"/>
        </a:p>
      </dsp:txBody>
      <dsp:txXfrm rot="-5400000">
        <a:off x="608508" y="3216711"/>
        <a:ext cx="8099199" cy="509877"/>
      </dsp:txXfrm>
    </dsp:sp>
    <dsp:sp modelId="{2FD1274F-C4F6-5F42-8C83-75E77FA5DB20}">
      <dsp:nvSpPr>
        <dsp:cNvPr id="0" name=""/>
        <dsp:cNvSpPr/>
      </dsp:nvSpPr>
      <dsp:spPr>
        <a:xfrm rot="5400000">
          <a:off x="-130394" y="4116629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Omar</a:t>
          </a:r>
          <a:endParaRPr lang="en-US" sz="1000" kern="1200" dirty="0"/>
        </a:p>
      </dsp:txBody>
      <dsp:txXfrm rot="-5400000">
        <a:off x="1" y="4290488"/>
        <a:ext cx="608508" cy="260790"/>
      </dsp:txXfrm>
    </dsp:sp>
    <dsp:sp modelId="{A8733A86-D4EE-E843-948E-52FBD17B7B84}">
      <dsp:nvSpPr>
        <dsp:cNvPr id="0" name=""/>
        <dsp:cNvSpPr/>
      </dsp:nvSpPr>
      <dsp:spPr>
        <a:xfrm rot="5400000">
          <a:off x="4389377" y="205365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kern="1200" dirty="0" smtClean="0"/>
            <a:t>La science et la technique</a:t>
          </a:r>
          <a:endParaRPr lang="en-US" sz="3300" kern="1200" dirty="0"/>
        </a:p>
      </dsp:txBody>
      <dsp:txXfrm rot="-5400000">
        <a:off x="608508" y="4013818"/>
        <a:ext cx="8099199" cy="509877"/>
      </dsp:txXfrm>
    </dsp:sp>
    <dsp:sp modelId="{1221E2E1-AF94-E348-8172-B0D564FA5C08}">
      <dsp:nvSpPr>
        <dsp:cNvPr id="0" name=""/>
        <dsp:cNvSpPr/>
      </dsp:nvSpPr>
      <dsp:spPr>
        <a:xfrm rot="5400000">
          <a:off x="-130394" y="4913736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Nouamane</a:t>
          </a:r>
          <a:endParaRPr lang="en-US" sz="1000" kern="1200" dirty="0"/>
        </a:p>
      </dsp:txBody>
      <dsp:txXfrm rot="-5400000">
        <a:off x="1" y="5087595"/>
        <a:ext cx="608508" cy="260790"/>
      </dsp:txXfrm>
    </dsp:sp>
    <dsp:sp modelId="{365470CB-E37B-D340-AABE-97145D14EAD0}">
      <dsp:nvSpPr>
        <dsp:cNvPr id="0" name=""/>
        <dsp:cNvSpPr/>
      </dsp:nvSpPr>
      <dsp:spPr>
        <a:xfrm rot="5400000">
          <a:off x="4389377" y="1002472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CA" sz="3300" kern="1200" noProof="0" dirty="0" smtClean="0"/>
            <a:t>Doit-on limiter les recherches scientifiques </a:t>
          </a:r>
          <a:endParaRPr lang="fr-CA" sz="3300" kern="1200" noProof="0" dirty="0"/>
        </a:p>
      </dsp:txBody>
      <dsp:txXfrm rot="-5400000">
        <a:off x="608508" y="4810925"/>
        <a:ext cx="8099199" cy="509877"/>
      </dsp:txXfrm>
    </dsp:sp>
    <dsp:sp modelId="{58E84734-12F0-F94A-84C6-1BD16DD4CD3D}">
      <dsp:nvSpPr>
        <dsp:cNvPr id="0" name=""/>
        <dsp:cNvSpPr/>
      </dsp:nvSpPr>
      <dsp:spPr>
        <a:xfrm rot="5400000">
          <a:off x="-130394" y="5710843"/>
          <a:ext cx="869298" cy="60850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noProof="0" dirty="0" smtClean="0"/>
            <a:t>Omar</a:t>
          </a:r>
          <a:endParaRPr lang="fr-FR" sz="1000" kern="1200" noProof="0" dirty="0"/>
        </a:p>
      </dsp:txBody>
      <dsp:txXfrm rot="-5400000">
        <a:off x="1" y="5884702"/>
        <a:ext cx="608508" cy="260790"/>
      </dsp:txXfrm>
    </dsp:sp>
    <dsp:sp modelId="{64D77A6E-18EC-1941-9EBC-A114E727F151}">
      <dsp:nvSpPr>
        <dsp:cNvPr id="0" name=""/>
        <dsp:cNvSpPr/>
      </dsp:nvSpPr>
      <dsp:spPr>
        <a:xfrm rot="5400000">
          <a:off x="4389377" y="1799579"/>
          <a:ext cx="565043" cy="81267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300" kern="1200" noProof="0" dirty="0" smtClean="0"/>
            <a:t>L'influence religieuse</a:t>
          </a:r>
          <a:endParaRPr lang="fr-FR" sz="3300" kern="1200" noProof="0" dirty="0"/>
        </a:p>
      </dsp:txBody>
      <dsp:txXfrm rot="-5400000">
        <a:off x="608508" y="5608032"/>
        <a:ext cx="8099199" cy="509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40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fr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4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91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303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72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02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7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03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81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46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11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9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30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32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84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fr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5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9037DD-3A20-5349-B8A5-9336BC336770}" type="datetimeFigureOut">
              <a:rPr lang="en-US" smtClean="0"/>
              <a:t>5/25/16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17EBDEA-B497-4745-9EA4-D3056DB377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29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NUL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NUL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88900" y="1536700"/>
            <a:ext cx="9232900" cy="12618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CA" sz="7600" b="1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 science et l’éthique</a:t>
            </a:r>
            <a:endParaRPr lang="fr-CA" sz="76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016" y="5003800"/>
            <a:ext cx="5250384" cy="1727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2400" y="5003800"/>
            <a:ext cx="40513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fr-CA" sz="3200" b="1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Omar M’HAIMDAT</a:t>
            </a:r>
          </a:p>
          <a:p>
            <a:r>
              <a:rPr lang="fr-CA" sz="3200" b="1" cap="none" spc="50" dirty="0" err="1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Nouamane</a:t>
            </a:r>
            <a:r>
              <a:rPr lang="fr-CA" sz="32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fr-CA" sz="3200" b="1" cap="none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MAJD</a:t>
            </a:r>
          </a:p>
          <a:p>
            <a:r>
              <a:rPr lang="fr-CA" sz="3200" b="1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Kamal </a:t>
            </a:r>
            <a:r>
              <a:rPr lang="fr-CA" sz="3200" b="1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RIAH</a:t>
            </a:r>
            <a:endParaRPr lang="fr-CA" sz="32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19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5" r="8005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52500" y="59767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5136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3" r="469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1564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3" r="548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8751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6621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r="459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6911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7" r="9167"/>
          <a:stretch/>
        </p:blipFill>
        <p:spPr>
          <a:xfrm>
            <a:off x="0" y="0"/>
            <a:ext cx="9144000" cy="695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6396335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6074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4" r="352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7571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0"/>
            <a:ext cx="9144000" cy="6204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65200" y="58751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2477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r="2625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510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7" r="47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9532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0303648"/>
              </p:ext>
            </p:extLst>
          </p:nvPr>
        </p:nvGraphicFramePr>
        <p:xfrm>
          <a:off x="228600" y="241300"/>
          <a:ext cx="8735291" cy="6450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617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9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du sondag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3188" y="0"/>
            <a:ext cx="3856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1" r="658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5396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 r="860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9800" y="61672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fr-CA" sz="2400" b="1" dirty="0" smtClean="0"/>
              <a:t>réponses</a:t>
            </a:r>
            <a:endParaRPr lang="fr-CA" sz="2400" b="1" dirty="0"/>
          </a:p>
        </p:txBody>
      </p:sp>
    </p:spTree>
    <p:extLst>
      <p:ext uri="{BB962C8B-B14F-4D97-AF65-F5344CB8AC3E}">
        <p14:creationId xmlns:p14="http://schemas.microsoft.com/office/powerpoint/2010/main" val="162956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5" r="5015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0892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5" t="202" r="759" b="-202"/>
          <a:stretch/>
        </p:blipFill>
        <p:spPr>
          <a:xfrm>
            <a:off x="0" y="-1"/>
            <a:ext cx="9144000" cy="68704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4200" y="59259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125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9474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5" r="6295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5200" y="5938673"/>
            <a:ext cx="645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/>
              <a:t>13 </a:t>
            </a:r>
            <a:r>
              <a:rPr lang="en-US" sz="2400" b="1" dirty="0" err="1" smtClean="0"/>
              <a:t>réponses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7151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739</TotalTime>
  <Words>77</Words>
  <Application>Microsoft Macintosh PowerPoint</Application>
  <PresentationFormat>On-screen Show (4:3)</PresentationFormat>
  <Paragraphs>34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M'Haimdat</dc:creator>
  <cp:lastModifiedBy>Omar M'Haimdat</cp:lastModifiedBy>
  <cp:revision>27</cp:revision>
  <dcterms:created xsi:type="dcterms:W3CDTF">2016-05-24T20:31:58Z</dcterms:created>
  <dcterms:modified xsi:type="dcterms:W3CDTF">2016-05-25T09:41:26Z</dcterms:modified>
</cp:coreProperties>
</file>

<file path=docProps/thumbnail.jpeg>
</file>